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64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83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65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96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61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419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9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8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10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4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11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C61F-AF06-4AEB-A7EA-75ABF204F3BF}" type="datetimeFigureOut">
              <a:rPr lang="tr-TR" smtClean="0"/>
              <a:t>23.9.2018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CD28C-2463-4A74-8264-B78D5024EA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0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sksdb.ege.edu.tr/tr-5484/temelbilimler.html" TargetMode="External"/><Relationship Id="rId7" Type="http://schemas.openxmlformats.org/officeDocument/2006/relationships/image" Target="../media/image35.jpeg"/><Relationship Id="rId2" Type="http://schemas.openxmlformats.org/officeDocument/2006/relationships/hyperlink" Target="http://sksdb.ege.edu.tr/tr-5483/psikolojikdanism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sdb.ege.edu.tr/tr-5487/egeyapi.html" TargetMode="External"/><Relationship Id="rId5" Type="http://schemas.openxmlformats.org/officeDocument/2006/relationships/hyperlink" Target="http://sksdb.ege.edu.tr/tr-5486/hesiraagizvedissagligi.html" TargetMode="External"/><Relationship Id="rId10" Type="http://schemas.openxmlformats.org/officeDocument/2006/relationships/image" Target="../media/image38.jpeg"/><Relationship Id="rId4" Type="http://schemas.openxmlformats.org/officeDocument/2006/relationships/hyperlink" Target="http://sksdb.ege.edu.tr/tr-5485/dilvetarih.html" TargetMode="External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sksdb.ege.edu.tr/tr-5492/iktisatvetoplum.html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://sksdb.ege.edu.tr/tr-5491/biyomuhendisli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sksdb.ege.edu.tr/tr-5494/hayvanhaklari.html" TargetMode="External"/><Relationship Id="rId4" Type="http://schemas.openxmlformats.org/officeDocument/2006/relationships/hyperlink" Target="http://sksdb.ege.edu.tr/tr-5493/yeniler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sksdb.ege.edu.tr/tr-5496/isletme.html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://sksdb.ege.edu.tr/tr-5495/kadinbayrakfutbol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sksdb.ege.edu.tr/tr-5498/egebilimselarastirma.html" TargetMode="External"/><Relationship Id="rId4" Type="http://schemas.openxmlformats.org/officeDocument/2006/relationships/hyperlink" Target="http://sksdb.ege.edu.tr/tr-5497/istatislikvearastirm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sksdb.ege.edu.tr/tr-5446/adt.html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sksdb.ege.edu.tr/tr-5445/aegeeizmi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sdb.ege.edu.tr/tr-5449/capoeira.html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sksdb.ege.edu.tr/tr-5448/bisiklet.html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sksdb.ege.edu.tr/tr-5447/bestizmir.html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sksdb.ege.edu.tr/tr-5451/dogavedagc%C4%B1l%C4%B1k.html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sksdb.ege.edu.tr/tr-5450/cevr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sdb.ege.edu.tr/tr-5456/genctema.html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sksdb.ege.edu.tr/tr-5454/fotograf.html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sksdb.ege.edu.tr/tr-5453/egeligezginler.html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sksdb.ege.edu.tr/tr-5459/hiphop.html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sksdb.ege.edu.tr/tr-5457/havacili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sdb.ege.edu.tr/tr-5462/magaraarast%C4%B1rma.html" TargetMode="External"/><Relationship Id="rId5" Type="http://schemas.openxmlformats.org/officeDocument/2006/relationships/hyperlink" Target="http://sksdb.ege.edu.tr/tr-5461/losevgonulluleri.html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://sksdb.ege.edu.tr/tr-5460/karikaturvemizah.html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sksdb.ege.edu.tr/tr-5464/muzikhal.html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sksdb.ege.edu.tr/tr-5463/motorsporlar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sdb.ege.edu.tr/tr-5467/sanattarihi.html" TargetMode="External"/><Relationship Id="rId5" Type="http://schemas.openxmlformats.org/officeDocument/2006/relationships/hyperlink" Target="http://sksdb.ege.edu.tr/tr-5466/resim.html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sksdb.ege.edu.tr/tr-5465/radyovetelevizyon.html" TargetMode="Externa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sksdb.ege.edu.tr/tr-5469/tiyatro.html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://sksdb.ege.edu.tr/tr-5468/sualt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sdb.ege.edu.tr/tr-5472/yaraticidramavedogaclama.html" TargetMode="External"/><Relationship Id="rId5" Type="http://schemas.openxmlformats.org/officeDocument/2006/relationships/hyperlink" Target="http://sksdb.ege.edu.tr/tr-5471/uluslarasiili%C5%9Fkiler.html" TargetMode="External"/><Relationship Id="rId10" Type="http://schemas.openxmlformats.org/officeDocument/2006/relationships/image" Target="../media/image26.jpeg"/><Relationship Id="rId4" Type="http://schemas.openxmlformats.org/officeDocument/2006/relationships/hyperlink" Target="http://sksdb.ege.edu.tr/tr-5470/Turkhalkdanslari.html" TargetMode="Externa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sksdb.ege.edu.tr/tr-5474/yenilenebilirenerji.html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sksdb.ege.edu.tr/tr-5473/yelkentoplulug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sdb.ege.edu.tr/tr-5477/quidditch.html" TargetMode="External"/><Relationship Id="rId5" Type="http://schemas.openxmlformats.org/officeDocument/2006/relationships/hyperlink" Target="http://sksdb.ege.edu.tr/tr-5476/atasagunkulturvesaglik.html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http://sksdb.ege.edu.tr/tr-5475/tekstil.html" TargetMode="Externa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sksdb.ege.edu.tr/tr-5478/girisimcilik.html" TargetMode="External"/><Relationship Id="rId7" Type="http://schemas.openxmlformats.org/officeDocument/2006/relationships/hyperlink" Target="http://sksdb.ege.edu.tr/tr-5482/sosyaldanslar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sdb.ege.edu.tr/tr-5481/elektroniksporlar.html" TargetMode="External"/><Relationship Id="rId5" Type="http://schemas.openxmlformats.org/officeDocument/2006/relationships/hyperlink" Target="http://sksdb.ege.edu.tr/tr-5480/ieeeege.html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://sksdb.ege.edu.tr/tr-5479/bric.html" TargetMode="Externa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28857" y="5525712"/>
            <a:ext cx="7772400" cy="973797"/>
          </a:xfrm>
        </p:spPr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Öğrenci Toplulukları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76" y="363803"/>
            <a:ext cx="1557067" cy="15570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1" y="363804"/>
            <a:ext cx="1557067" cy="1557067"/>
          </a:xfrm>
          <a:prstGeom prst="rect">
            <a:avLst/>
          </a:prstGeom>
        </p:spPr>
      </p:pic>
      <p:pic>
        <p:nvPicPr>
          <p:cNvPr id="1026" name="Picture 2" descr="Ege Ãniversitesi ÃÄrenci TopluluklarÄ±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32" y="2059180"/>
            <a:ext cx="6400650" cy="31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6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9550" y="263525"/>
            <a:ext cx="3867150" cy="4351338"/>
          </a:xfrm>
        </p:spPr>
        <p:txBody>
          <a:bodyPr/>
          <a:lstStyle/>
          <a:p>
            <a:pPr fontAlgn="t"/>
            <a:r>
              <a:rPr lang="tr-TR" dirty="0">
                <a:hlinkClick r:id="rId2"/>
              </a:rPr>
              <a:t>Psikolojik Danışma Topluluğu</a:t>
            </a:r>
            <a:endParaRPr lang="tr-TR" dirty="0"/>
          </a:p>
          <a:p>
            <a:pPr fontAlgn="t"/>
            <a:r>
              <a:rPr lang="tr-TR" dirty="0">
                <a:hlinkClick r:id="rId3"/>
              </a:rPr>
              <a:t>Temel Bilimler Topluluğu</a:t>
            </a:r>
            <a:endParaRPr lang="tr-TR" dirty="0"/>
          </a:p>
          <a:p>
            <a:pPr fontAlgn="t"/>
            <a:r>
              <a:rPr lang="tr-TR" dirty="0">
                <a:hlinkClick r:id="rId4"/>
              </a:rPr>
              <a:t>Dil ve Tarih Topluluğu</a:t>
            </a:r>
            <a:endParaRPr lang="tr-TR" dirty="0"/>
          </a:p>
          <a:p>
            <a:pPr fontAlgn="t"/>
            <a:r>
              <a:rPr lang="tr-TR" dirty="0" err="1">
                <a:hlinkClick r:id="rId5"/>
              </a:rPr>
              <a:t>Hesira</a:t>
            </a:r>
            <a:r>
              <a:rPr lang="tr-TR" dirty="0">
                <a:hlinkClick r:id="rId5"/>
              </a:rPr>
              <a:t> Ağız ve Diş Sağlığı Topluluğu</a:t>
            </a:r>
            <a:endParaRPr lang="tr-TR" dirty="0"/>
          </a:p>
          <a:p>
            <a:pPr fontAlgn="t"/>
            <a:r>
              <a:rPr lang="tr-TR" dirty="0">
                <a:hlinkClick r:id="rId6"/>
              </a:rPr>
              <a:t>Ege Yapı </a:t>
            </a:r>
            <a:r>
              <a:rPr lang="tr-TR" dirty="0" smtClean="0">
                <a:hlinkClick r:id="rId6"/>
              </a:rPr>
              <a:t>Topluluğu</a:t>
            </a:r>
            <a:endParaRPr lang="tr-TR" dirty="0"/>
          </a:p>
        </p:txBody>
      </p:sp>
      <p:pic>
        <p:nvPicPr>
          <p:cNvPr id="10242" name="Picture 2" descr="GÃ¶rÃ¼ntÃ¼nÃ¼n olasÄ± iÃ§eriÄi: yazÄ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35" y="931862"/>
            <a:ext cx="253244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tomatik alternatif metin yok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743622"/>
            <a:ext cx="24923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tomatik alternatif metin yok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7" y="3235997"/>
            <a:ext cx="3249613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Otomatik alternatif metin yok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92574"/>
            <a:ext cx="2765426" cy="27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1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244475"/>
            <a:ext cx="4248150" cy="4351338"/>
          </a:xfrm>
        </p:spPr>
        <p:txBody>
          <a:bodyPr/>
          <a:lstStyle/>
          <a:p>
            <a:pPr fontAlgn="t"/>
            <a:r>
              <a:rPr lang="tr-TR" dirty="0" err="1">
                <a:hlinkClick r:id="rId2"/>
              </a:rPr>
              <a:t>Biyomühendislik</a:t>
            </a:r>
            <a:r>
              <a:rPr lang="tr-TR" dirty="0">
                <a:hlinkClick r:id="rId2"/>
              </a:rPr>
              <a:t> Topluluğu</a:t>
            </a:r>
            <a:endParaRPr lang="tr-TR" dirty="0"/>
          </a:p>
          <a:p>
            <a:pPr fontAlgn="t"/>
            <a:r>
              <a:rPr lang="tr-TR" dirty="0">
                <a:hlinkClick r:id="rId3"/>
              </a:rPr>
              <a:t>İktisat ve Toplum Topluluğu</a:t>
            </a:r>
            <a:endParaRPr lang="tr-TR" dirty="0"/>
          </a:p>
          <a:p>
            <a:pPr fontAlgn="t"/>
            <a:r>
              <a:rPr lang="tr-TR" dirty="0">
                <a:hlinkClick r:id="rId4"/>
              </a:rPr>
              <a:t>Yeniler Topluluğu</a:t>
            </a:r>
            <a:endParaRPr lang="tr-TR" dirty="0"/>
          </a:p>
          <a:p>
            <a:pPr fontAlgn="t"/>
            <a:r>
              <a:rPr lang="tr-TR" dirty="0">
                <a:hlinkClick r:id="rId5"/>
              </a:rPr>
              <a:t>Hayvan Hakları </a:t>
            </a:r>
            <a:r>
              <a:rPr lang="tr-TR" dirty="0" smtClean="0">
                <a:hlinkClick r:id="rId5"/>
              </a:rPr>
              <a:t>Topluluğu</a:t>
            </a:r>
            <a:endParaRPr lang="tr-TR" dirty="0"/>
          </a:p>
        </p:txBody>
      </p:sp>
      <p:pic>
        <p:nvPicPr>
          <p:cNvPr id="11266" name="Picture 2" descr="Otomatik alternatif metin yok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4475"/>
            <a:ext cx="3521075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tomatik alternatif metin yok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721100"/>
            <a:ext cx="281622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tomatik alternatif metin yok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3765550"/>
            <a:ext cx="2665414" cy="26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1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454025"/>
            <a:ext cx="5124450" cy="4351338"/>
          </a:xfrm>
        </p:spPr>
        <p:txBody>
          <a:bodyPr/>
          <a:lstStyle/>
          <a:p>
            <a:pPr fontAlgn="t"/>
            <a:r>
              <a:rPr lang="tr-TR" dirty="0">
                <a:hlinkClick r:id="rId2"/>
              </a:rPr>
              <a:t>Kadın Bayrak Futbolu Topluluğu</a:t>
            </a:r>
            <a:endParaRPr lang="tr-TR" dirty="0"/>
          </a:p>
          <a:p>
            <a:pPr fontAlgn="t"/>
            <a:r>
              <a:rPr lang="tr-TR" dirty="0">
                <a:hlinkClick r:id="rId3"/>
              </a:rPr>
              <a:t>İşletme Topluluğu</a:t>
            </a:r>
            <a:endParaRPr lang="tr-TR" dirty="0"/>
          </a:p>
          <a:p>
            <a:pPr fontAlgn="t"/>
            <a:r>
              <a:rPr lang="tr-TR" dirty="0">
                <a:hlinkClick r:id="rId4"/>
              </a:rPr>
              <a:t>İstatistik ve Araştırma Topluluğu</a:t>
            </a:r>
            <a:endParaRPr lang="tr-TR" dirty="0"/>
          </a:p>
          <a:p>
            <a:pPr fontAlgn="t"/>
            <a:r>
              <a:rPr lang="tr-TR" dirty="0">
                <a:hlinkClick r:id="rId5"/>
              </a:rPr>
              <a:t>Ege Bilimsel Araştırma </a:t>
            </a:r>
            <a:r>
              <a:rPr lang="tr-TR" dirty="0" smtClean="0">
                <a:hlinkClick r:id="rId5"/>
              </a:rPr>
              <a:t>Topluluğu</a:t>
            </a:r>
            <a:endParaRPr lang="tr-TR" dirty="0"/>
          </a:p>
        </p:txBody>
      </p:sp>
      <p:pic>
        <p:nvPicPr>
          <p:cNvPr id="12290" name="Picture 2" descr="Ä°Åletme TopluluÄu ege Ã¼niversitesi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75419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" y="3554809"/>
            <a:ext cx="3873193" cy="2901156"/>
          </a:xfrm>
          <a:prstGeom prst="rect">
            <a:avLst/>
          </a:prstGeom>
        </p:spPr>
      </p:pic>
      <p:pic>
        <p:nvPicPr>
          <p:cNvPr id="12294" name="Picture 6" descr="Ege Bilimsel AraÅtÄ±rma TopluluÄu ege Ã¼niversitesi ile ilgili gÃ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56" y="4226046"/>
            <a:ext cx="4524375" cy="16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0070C0"/>
                </a:solidFill>
              </a:rPr>
              <a:t>Ege Üniversitesi Öğrenci </a:t>
            </a:r>
            <a:r>
              <a:rPr lang="tr-TR" sz="4000" dirty="0">
                <a:solidFill>
                  <a:srgbClr val="0070C0"/>
                </a:solidFill>
              </a:rPr>
              <a:t>Toplulukları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352" y="1825625"/>
            <a:ext cx="4909508" cy="4351338"/>
          </a:xfrm>
        </p:spPr>
        <p:txBody>
          <a:bodyPr>
            <a:noAutofit/>
          </a:bodyPr>
          <a:lstStyle/>
          <a:p>
            <a:r>
              <a:rPr lang="tr-TR" sz="2400" dirty="0"/>
              <a:t>Ege Üniversitesi Sağlık Kültür ve Spor Daire Başkanlığı (SKSDB) bünyesindeki öğrenci toplulukları, Üniversitemizin değişik akademik birimlerinde öğrenimlerini sürdüren </a:t>
            </a:r>
            <a:r>
              <a:rPr lang="tr-TR" sz="2400" dirty="0" smtClean="0"/>
              <a:t>öğrencilerin; </a:t>
            </a:r>
            <a:r>
              <a:rPr lang="tr-TR" sz="2400" dirty="0"/>
              <a:t>serbest zamanlarını daha iyi değerlendirmelerini, tanışıp yeni arkadaş ortamları oluşturmalarını, </a:t>
            </a:r>
            <a:r>
              <a:rPr lang="tr-TR" sz="2400" dirty="0" smtClean="0"/>
              <a:t>sosyal</a:t>
            </a:r>
            <a:r>
              <a:rPr lang="tr-TR" sz="2400" dirty="0"/>
              <a:t>, kültürel, sanatsal ve sportif faaliyetler düzenlemelerini ve bu faaliyetlere katılmalarını sağlamak amacı ile kurulmuştur.</a:t>
            </a:r>
            <a:endParaRPr lang="tr-TR" sz="2400" dirty="0"/>
          </a:p>
        </p:txBody>
      </p:sp>
      <p:pic>
        <p:nvPicPr>
          <p:cNvPr id="5" name="Picture 2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43" y="1825625"/>
            <a:ext cx="3712533" cy="37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7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" y="310554"/>
            <a:ext cx="3605841" cy="3260785"/>
          </a:xfrm>
        </p:spPr>
        <p:txBody>
          <a:bodyPr>
            <a:normAutofit lnSpcReduction="10000"/>
          </a:bodyPr>
          <a:lstStyle/>
          <a:p>
            <a:pPr fontAlgn="t"/>
            <a:r>
              <a:rPr lang="tr-TR" dirty="0">
                <a:hlinkClick r:id="rId2"/>
              </a:rPr>
              <a:t>AEGEE-İzmir Topluluğu</a:t>
            </a:r>
            <a:endParaRPr lang="tr-TR" dirty="0"/>
          </a:p>
          <a:p>
            <a:pPr fontAlgn="t"/>
            <a:r>
              <a:rPr lang="tr-TR" dirty="0">
                <a:hlinkClick r:id="rId3"/>
              </a:rPr>
              <a:t>Atatürkçü Düşünce Topluluğu</a:t>
            </a:r>
            <a:endParaRPr lang="tr-TR" dirty="0"/>
          </a:p>
          <a:p>
            <a:pPr fontAlgn="t"/>
            <a:r>
              <a:rPr lang="tr-TR" dirty="0">
                <a:hlinkClick r:id="rId4"/>
              </a:rPr>
              <a:t>BEST-İzmir Topluluğu</a:t>
            </a:r>
            <a:endParaRPr lang="tr-TR" dirty="0"/>
          </a:p>
          <a:p>
            <a:pPr fontAlgn="t"/>
            <a:r>
              <a:rPr lang="tr-TR" dirty="0">
                <a:hlinkClick r:id="rId5"/>
              </a:rPr>
              <a:t>Bisiklet Topluluğu</a:t>
            </a:r>
            <a:endParaRPr lang="tr-TR" dirty="0"/>
          </a:p>
          <a:p>
            <a:pPr fontAlgn="t"/>
            <a:r>
              <a:rPr lang="tr-TR" dirty="0" err="1">
                <a:hlinkClick r:id="rId6"/>
              </a:rPr>
              <a:t>Capoeira</a:t>
            </a:r>
            <a:r>
              <a:rPr lang="tr-TR" dirty="0">
                <a:hlinkClick r:id="rId6"/>
              </a:rPr>
              <a:t> </a:t>
            </a:r>
            <a:r>
              <a:rPr lang="tr-TR" dirty="0" smtClean="0">
                <a:hlinkClick r:id="rId6"/>
              </a:rPr>
              <a:t>Topluluğu</a:t>
            </a:r>
            <a:endParaRPr lang="tr-TR" dirty="0"/>
          </a:p>
        </p:txBody>
      </p:sp>
      <p:pic>
        <p:nvPicPr>
          <p:cNvPr id="2052" name="Picture 4" descr="Otomatik alternatif metin yok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72" y="552093"/>
            <a:ext cx="2484406" cy="248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tomatik alternatif metin yok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07" y="552093"/>
            <a:ext cx="2708693" cy="27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tomatik alternatif metin yok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9" y="3692109"/>
            <a:ext cx="2563123" cy="25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6300" y="3692109"/>
            <a:ext cx="3125137" cy="2563123"/>
          </a:xfrm>
          <a:prstGeom prst="rect">
            <a:avLst/>
          </a:prstGeom>
        </p:spPr>
      </p:pic>
      <p:pic>
        <p:nvPicPr>
          <p:cNvPr id="2058" name="Picture 10" descr="Otomatik alternatif metin yok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55" y="3692109"/>
            <a:ext cx="2563123" cy="25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2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257" y="211796"/>
            <a:ext cx="3443018" cy="3712533"/>
          </a:xfrm>
        </p:spPr>
        <p:txBody>
          <a:bodyPr/>
          <a:lstStyle/>
          <a:p>
            <a:pPr fontAlgn="t"/>
            <a:r>
              <a:rPr lang="tr-TR" dirty="0">
                <a:hlinkClick r:id="rId2"/>
              </a:rPr>
              <a:t>Çevre Topluluğu</a:t>
            </a:r>
            <a:endParaRPr lang="tr-TR" dirty="0"/>
          </a:p>
          <a:p>
            <a:pPr fontAlgn="t"/>
            <a:r>
              <a:rPr lang="tr-TR" dirty="0">
                <a:hlinkClick r:id="rId3"/>
              </a:rPr>
              <a:t>Doğa ve Dağcılık Topluluğu</a:t>
            </a:r>
            <a:endParaRPr lang="tr-TR" dirty="0"/>
          </a:p>
          <a:p>
            <a:pPr fontAlgn="t"/>
            <a:r>
              <a:rPr lang="tr-TR" dirty="0">
                <a:hlinkClick r:id="rId4"/>
              </a:rPr>
              <a:t>Egeli Gezginler Topluluğu</a:t>
            </a:r>
            <a:endParaRPr lang="tr-TR" dirty="0"/>
          </a:p>
          <a:p>
            <a:pPr fontAlgn="t"/>
            <a:r>
              <a:rPr lang="tr-TR" dirty="0">
                <a:hlinkClick r:id="rId5"/>
              </a:rPr>
              <a:t>Fotoğraf Topluluğu</a:t>
            </a:r>
            <a:endParaRPr lang="tr-TR" dirty="0"/>
          </a:p>
          <a:p>
            <a:pPr fontAlgn="t"/>
            <a:r>
              <a:rPr lang="tr-TR" dirty="0">
                <a:hlinkClick r:id="rId6"/>
              </a:rPr>
              <a:t>Genç TEMA </a:t>
            </a:r>
            <a:r>
              <a:rPr lang="tr-TR" dirty="0" smtClean="0">
                <a:hlinkClick r:id="rId6"/>
              </a:rPr>
              <a:t>Topluluğu</a:t>
            </a:r>
            <a:endParaRPr lang="tr-TR" dirty="0"/>
          </a:p>
        </p:txBody>
      </p:sp>
      <p:pic>
        <p:nvPicPr>
          <p:cNvPr id="4098" name="Picture 2" descr="Otomatik alternatif metin yok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92796"/>
            <a:ext cx="2607604" cy="26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Äa ve DaÄcÄ±lÄ±k TopluluÄu ege ile ilgili gÃ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592796"/>
            <a:ext cx="2425608" cy="24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tomatik alternatif metin yok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6592"/>
            <a:ext cx="2284143" cy="21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tomatik alternatif metin yok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96" y="4591050"/>
            <a:ext cx="2925181" cy="175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4030" y="4319000"/>
            <a:ext cx="3405188" cy="22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500" y="244475"/>
            <a:ext cx="4038600" cy="4351338"/>
          </a:xfrm>
        </p:spPr>
        <p:txBody>
          <a:bodyPr/>
          <a:lstStyle/>
          <a:p>
            <a:pPr fontAlgn="t"/>
            <a:r>
              <a:rPr lang="tr-TR" dirty="0">
                <a:hlinkClick r:id="rId2"/>
              </a:rPr>
              <a:t>Havacılık Topluluğu</a:t>
            </a:r>
            <a:endParaRPr lang="tr-TR" dirty="0"/>
          </a:p>
          <a:p>
            <a:pPr fontAlgn="t"/>
            <a:r>
              <a:rPr lang="tr-TR" dirty="0" err="1">
                <a:hlinkClick r:id="rId3"/>
              </a:rPr>
              <a:t>Hip</a:t>
            </a:r>
            <a:r>
              <a:rPr lang="tr-TR" dirty="0">
                <a:hlinkClick r:id="rId3"/>
              </a:rPr>
              <a:t> Hop Topluluğu</a:t>
            </a:r>
            <a:endParaRPr lang="tr-TR" dirty="0"/>
          </a:p>
          <a:p>
            <a:pPr fontAlgn="t"/>
            <a:r>
              <a:rPr lang="tr-TR" dirty="0">
                <a:hlinkClick r:id="rId4"/>
              </a:rPr>
              <a:t>Karikatür ve Mizah Topluluğu</a:t>
            </a:r>
            <a:endParaRPr lang="tr-TR" dirty="0"/>
          </a:p>
          <a:p>
            <a:pPr fontAlgn="t"/>
            <a:r>
              <a:rPr lang="tr-TR" dirty="0">
                <a:hlinkClick r:id="rId5"/>
              </a:rPr>
              <a:t>LÖSEV Gönüllüleri Topluluğu</a:t>
            </a:r>
            <a:endParaRPr lang="tr-TR" dirty="0"/>
          </a:p>
          <a:p>
            <a:pPr fontAlgn="t"/>
            <a:r>
              <a:rPr lang="tr-TR" dirty="0">
                <a:hlinkClick r:id="rId6"/>
              </a:rPr>
              <a:t>Mağara Araştırma </a:t>
            </a:r>
            <a:r>
              <a:rPr lang="tr-TR" dirty="0" smtClean="0">
                <a:hlinkClick r:id="rId6"/>
              </a:rPr>
              <a:t>Topluluğu</a:t>
            </a:r>
            <a:endParaRPr lang="tr-TR" dirty="0"/>
          </a:p>
        </p:txBody>
      </p:sp>
      <p:pic>
        <p:nvPicPr>
          <p:cNvPr id="5122" name="Picture 2" descr="Otomatik alternatif metin yok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6" y="717372"/>
            <a:ext cx="3368674" cy="29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kamit ile ilgili gÃ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4156074"/>
            <a:ext cx="243522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tomatik alternatif metin yok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9" y="4335461"/>
            <a:ext cx="3265487" cy="16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tomatik alternatif metin yok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6" y="4321967"/>
            <a:ext cx="3025775" cy="22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8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187325"/>
            <a:ext cx="4267200" cy="2955925"/>
          </a:xfrm>
        </p:spPr>
        <p:txBody>
          <a:bodyPr/>
          <a:lstStyle/>
          <a:p>
            <a:pPr fontAlgn="t"/>
            <a:r>
              <a:rPr lang="tr-TR" dirty="0">
                <a:hlinkClick r:id="rId2"/>
              </a:rPr>
              <a:t>Motor Sporları Topluluğu</a:t>
            </a:r>
            <a:endParaRPr lang="tr-TR" dirty="0"/>
          </a:p>
          <a:p>
            <a:pPr fontAlgn="t"/>
            <a:r>
              <a:rPr lang="tr-TR" dirty="0">
                <a:hlinkClick r:id="rId3"/>
              </a:rPr>
              <a:t>Müzikal Topluluğu</a:t>
            </a:r>
            <a:endParaRPr lang="tr-TR" dirty="0"/>
          </a:p>
          <a:p>
            <a:pPr fontAlgn="t"/>
            <a:r>
              <a:rPr lang="tr-TR" dirty="0">
                <a:hlinkClick r:id="rId4"/>
              </a:rPr>
              <a:t>Radyo ve Televizyon Topluluğu</a:t>
            </a:r>
            <a:endParaRPr lang="tr-TR" dirty="0"/>
          </a:p>
          <a:p>
            <a:pPr fontAlgn="t"/>
            <a:r>
              <a:rPr lang="tr-TR" dirty="0">
                <a:hlinkClick r:id="rId5"/>
              </a:rPr>
              <a:t>Resim Topluluğu</a:t>
            </a:r>
            <a:endParaRPr lang="tr-TR" dirty="0"/>
          </a:p>
          <a:p>
            <a:pPr fontAlgn="t"/>
            <a:r>
              <a:rPr lang="tr-TR" dirty="0">
                <a:hlinkClick r:id="rId6"/>
              </a:rPr>
              <a:t>Sanat Tarihi </a:t>
            </a:r>
            <a:r>
              <a:rPr lang="tr-TR" dirty="0" smtClean="0">
                <a:hlinkClick r:id="rId6"/>
              </a:rPr>
              <a:t>Topluluğu</a:t>
            </a:r>
            <a:endParaRPr lang="tr-TR" dirty="0"/>
          </a:p>
        </p:txBody>
      </p:sp>
      <p:pic>
        <p:nvPicPr>
          <p:cNvPr id="6146" name="Picture 2" descr="Otomatik alternatif metin yok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6" y="396875"/>
            <a:ext cx="2354036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1062" y="497713"/>
            <a:ext cx="2681288" cy="2645537"/>
          </a:xfrm>
          <a:prstGeom prst="rect">
            <a:avLst/>
          </a:prstGeom>
        </p:spPr>
      </p:pic>
      <p:pic>
        <p:nvPicPr>
          <p:cNvPr id="6150" name="Picture 6" descr="Otomatik alternatif metin yok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89025" y="3840163"/>
            <a:ext cx="232092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600" y="4107656"/>
            <a:ext cx="3695044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5425"/>
            <a:ext cx="3943350" cy="4351338"/>
          </a:xfrm>
        </p:spPr>
        <p:txBody>
          <a:bodyPr/>
          <a:lstStyle/>
          <a:p>
            <a:pPr fontAlgn="t"/>
            <a:r>
              <a:rPr lang="tr-TR" dirty="0">
                <a:hlinkClick r:id="rId2"/>
              </a:rPr>
              <a:t>Sualtı Topluluğu</a:t>
            </a:r>
            <a:endParaRPr lang="tr-TR" dirty="0"/>
          </a:p>
          <a:p>
            <a:pPr fontAlgn="t"/>
            <a:r>
              <a:rPr lang="tr-TR" dirty="0">
                <a:hlinkClick r:id="rId3"/>
              </a:rPr>
              <a:t>Tiyatro Topluluğu</a:t>
            </a:r>
            <a:endParaRPr lang="tr-TR" dirty="0"/>
          </a:p>
          <a:p>
            <a:pPr fontAlgn="t"/>
            <a:r>
              <a:rPr lang="tr-TR" dirty="0">
                <a:hlinkClick r:id="rId4"/>
              </a:rPr>
              <a:t>Türk Halk Dansları Topluluğu</a:t>
            </a:r>
            <a:endParaRPr lang="tr-TR" dirty="0"/>
          </a:p>
          <a:p>
            <a:pPr fontAlgn="t"/>
            <a:r>
              <a:rPr lang="tr-TR" dirty="0">
                <a:hlinkClick r:id="rId5"/>
              </a:rPr>
              <a:t>Uluslararası İlişkiler Topluluğu</a:t>
            </a:r>
            <a:endParaRPr lang="tr-TR" dirty="0"/>
          </a:p>
          <a:p>
            <a:pPr fontAlgn="t"/>
            <a:r>
              <a:rPr lang="tr-TR" dirty="0">
                <a:hlinkClick r:id="rId6"/>
              </a:rPr>
              <a:t>Yaratıcı Drama ve Doğaçlama Tiyatro </a:t>
            </a:r>
            <a:r>
              <a:rPr lang="tr-TR" dirty="0" smtClean="0">
                <a:hlinkClick r:id="rId6"/>
              </a:rPr>
              <a:t>Topluluğu</a:t>
            </a:r>
            <a:endParaRPr lang="tr-TR" dirty="0"/>
          </a:p>
        </p:txBody>
      </p:sp>
      <p:pic>
        <p:nvPicPr>
          <p:cNvPr id="7170" name="Picture 2" descr="ege Ã¼niversitesi SualtÄ± TopluluÄu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353344"/>
            <a:ext cx="3136964" cy="15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tomatik alternatif metin yok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77" y="495300"/>
            <a:ext cx="2638623" cy="26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75" y="4749999"/>
            <a:ext cx="5353050" cy="1076325"/>
          </a:xfrm>
          <a:prstGeom prst="rect">
            <a:avLst/>
          </a:prstGeom>
        </p:spPr>
      </p:pic>
      <p:pic>
        <p:nvPicPr>
          <p:cNvPr id="7174" name="Picture 6" descr="Otomatik alternatif metin yok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53" y="3408759"/>
            <a:ext cx="3225736" cy="32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2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7650" y="206375"/>
            <a:ext cx="3981450" cy="4351338"/>
          </a:xfrm>
        </p:spPr>
        <p:txBody>
          <a:bodyPr/>
          <a:lstStyle/>
          <a:p>
            <a:pPr fontAlgn="t"/>
            <a:r>
              <a:rPr lang="tr-TR" dirty="0">
                <a:hlinkClick r:id="rId2"/>
              </a:rPr>
              <a:t>Yelken Topluluğu</a:t>
            </a:r>
            <a:endParaRPr lang="tr-TR" dirty="0"/>
          </a:p>
          <a:p>
            <a:pPr fontAlgn="t"/>
            <a:r>
              <a:rPr lang="tr-TR" dirty="0">
                <a:hlinkClick r:id="rId3"/>
              </a:rPr>
              <a:t>Yenilenebilir Enerji Topluluğu</a:t>
            </a:r>
            <a:endParaRPr lang="tr-TR" dirty="0"/>
          </a:p>
          <a:p>
            <a:pPr fontAlgn="t"/>
            <a:r>
              <a:rPr lang="tr-TR" dirty="0">
                <a:hlinkClick r:id="rId4"/>
              </a:rPr>
              <a:t>Tekstil Topluluğu</a:t>
            </a:r>
            <a:endParaRPr lang="tr-TR" dirty="0"/>
          </a:p>
          <a:p>
            <a:pPr fontAlgn="t"/>
            <a:r>
              <a:rPr lang="tr-TR" dirty="0">
                <a:hlinkClick r:id="rId5"/>
              </a:rPr>
              <a:t>Atasagun Kültür ve Sağlık Topluluğu</a:t>
            </a:r>
            <a:endParaRPr lang="tr-TR" dirty="0"/>
          </a:p>
          <a:p>
            <a:pPr fontAlgn="t"/>
            <a:r>
              <a:rPr lang="tr-TR" dirty="0" err="1">
                <a:hlinkClick r:id="rId6"/>
              </a:rPr>
              <a:t>Quidditch</a:t>
            </a:r>
            <a:r>
              <a:rPr lang="tr-TR" dirty="0">
                <a:hlinkClick r:id="rId6"/>
              </a:rPr>
              <a:t> </a:t>
            </a:r>
            <a:r>
              <a:rPr lang="tr-TR" dirty="0" smtClean="0">
                <a:hlinkClick r:id="rId6"/>
              </a:rPr>
              <a:t>Topluluğu</a:t>
            </a:r>
            <a:endParaRPr lang="tr-TR" dirty="0"/>
          </a:p>
        </p:txBody>
      </p:sp>
      <p:pic>
        <p:nvPicPr>
          <p:cNvPr id="8194" name="Picture 2" descr="Otomatik alternatif metin yok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624160"/>
            <a:ext cx="2530475" cy="239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tomatik alternatif metin yok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3894325"/>
            <a:ext cx="3344863" cy="20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Ã¶rÃ¼ntÃ¼nÃ¼n olasÄ± iÃ§eriÄi: yazÄ±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4176938"/>
            <a:ext cx="3543300" cy="13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tomatik alternatif metin yok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2" y="773906"/>
            <a:ext cx="3013075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0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Otomatik alternatif metin yo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49" y="507999"/>
            <a:ext cx="2597151" cy="25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6700" y="396875"/>
            <a:ext cx="3790950" cy="3317875"/>
          </a:xfrm>
        </p:spPr>
        <p:txBody>
          <a:bodyPr/>
          <a:lstStyle/>
          <a:p>
            <a:pPr fontAlgn="t"/>
            <a:r>
              <a:rPr lang="tr-TR" dirty="0">
                <a:hlinkClick r:id="rId3"/>
              </a:rPr>
              <a:t>Girişimcilik Topluluğu</a:t>
            </a:r>
            <a:endParaRPr lang="tr-TR" dirty="0"/>
          </a:p>
          <a:p>
            <a:pPr fontAlgn="t"/>
            <a:r>
              <a:rPr lang="tr-TR" dirty="0">
                <a:hlinkClick r:id="rId4"/>
              </a:rPr>
              <a:t>Briç Topluluğu</a:t>
            </a:r>
            <a:endParaRPr lang="tr-TR" dirty="0"/>
          </a:p>
          <a:p>
            <a:pPr fontAlgn="t"/>
            <a:r>
              <a:rPr lang="tr-TR" dirty="0">
                <a:hlinkClick r:id="rId5"/>
              </a:rPr>
              <a:t>IEEE Ege Topluluğu</a:t>
            </a:r>
            <a:endParaRPr lang="tr-TR" dirty="0"/>
          </a:p>
          <a:p>
            <a:pPr fontAlgn="t"/>
            <a:r>
              <a:rPr lang="tr-TR" dirty="0">
                <a:hlinkClick r:id="rId6"/>
              </a:rPr>
              <a:t>Elektronik Sporlar Topluluğu</a:t>
            </a:r>
            <a:endParaRPr lang="tr-TR" dirty="0"/>
          </a:p>
          <a:p>
            <a:pPr fontAlgn="t"/>
            <a:r>
              <a:rPr lang="tr-TR" dirty="0">
                <a:hlinkClick r:id="rId7"/>
              </a:rPr>
              <a:t>Sosyal Danslar </a:t>
            </a:r>
            <a:r>
              <a:rPr lang="tr-TR" dirty="0" smtClean="0">
                <a:hlinkClick r:id="rId7"/>
              </a:rPr>
              <a:t>Topluluğu</a:t>
            </a:r>
            <a:endParaRPr lang="tr-TR" dirty="0"/>
          </a:p>
        </p:txBody>
      </p:sp>
      <p:pic>
        <p:nvPicPr>
          <p:cNvPr id="9218" name="Picture 2" descr="GÃ¶rÃ¼ntÃ¼nÃ¼n olasÄ± iÃ§eriÄi: yazÄ±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4" y="669925"/>
            <a:ext cx="243522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Ã¶rÃ¼ntÃ¼nÃ¼n olasÄ± iÃ§eriÄi: yazÄ±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018975"/>
            <a:ext cx="3502025" cy="20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GÃ¶rÃ¼ntÃ¼nÃ¼n olasÄ± iÃ§eriÄi: yazÄ±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378200"/>
            <a:ext cx="3343274" cy="33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1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201</Words>
  <Application>Microsoft Office PowerPoint</Application>
  <PresentationFormat>Ekran Gösterisi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Öğrenci Toplulukları</vt:lpstr>
      <vt:lpstr>Ege Üniversitesi Öğrenci Toplulukları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Öğrenci Toplulukları</dc:title>
  <dc:creator>Microsoft</dc:creator>
  <cp:lastModifiedBy>Microsoft</cp:lastModifiedBy>
  <cp:revision>9</cp:revision>
  <dcterms:created xsi:type="dcterms:W3CDTF">2018-09-22T21:14:54Z</dcterms:created>
  <dcterms:modified xsi:type="dcterms:W3CDTF">2018-09-22T22:44:01Z</dcterms:modified>
</cp:coreProperties>
</file>