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2278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41626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19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8224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844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36640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997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0513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3564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346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6887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FC66C-786F-44AA-B363-7F4B2A0E2A41}" type="datetimeFigureOut">
              <a:rPr lang="tr-TR" smtClean="0"/>
              <a:t>12.10.2018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6FCBBC-95D5-4A75-B91B-090694D472D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615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1556791"/>
            <a:ext cx="7772400" cy="2043659"/>
          </a:xfrm>
        </p:spPr>
        <p:txBody>
          <a:bodyPr>
            <a:noAutofit/>
          </a:bodyPr>
          <a:lstStyle/>
          <a:p>
            <a:r>
              <a:rPr lang="tr-TR" sz="6000" b="1" dirty="0" smtClean="0"/>
              <a:t>ASDO</a:t>
            </a:r>
            <a:r>
              <a:rPr lang="tr-TR" sz="2400" dirty="0" smtClean="0"/>
              <a:t/>
            </a:r>
            <a:br>
              <a:rPr lang="tr-TR" sz="2400" dirty="0" smtClean="0"/>
            </a:br>
            <a:r>
              <a:rPr lang="tr-TR" sz="2400" dirty="0" smtClean="0"/>
              <a:t>ATATÜRK SAĞLIK HİZMETLERİ MESLEK YÜKSEKOKULU ÖĞRENCİ VE MEZUN DESTEK VE DANIŞMA OFİSİ</a:t>
            </a:r>
            <a:endParaRPr lang="tr-TR" sz="2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6400800" cy="769640"/>
          </a:xfrm>
        </p:spPr>
        <p:txBody>
          <a:bodyPr/>
          <a:lstStyle/>
          <a:p>
            <a:pPr algn="r"/>
            <a:r>
              <a:rPr lang="tr-TR" dirty="0" err="1" smtClean="0"/>
              <a:t>Dr.Öğrt.Üyesi</a:t>
            </a:r>
            <a:r>
              <a:rPr lang="tr-TR" dirty="0" smtClean="0"/>
              <a:t> Ali EKŞİ</a:t>
            </a:r>
            <a:endParaRPr lang="tr-TR" dirty="0"/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28577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Mezunlar ile İlgili Faaliyet Alanları</a:t>
            </a:r>
          </a:p>
          <a:p>
            <a:pPr marL="0" indent="0">
              <a:buNone/>
            </a:pPr>
            <a:r>
              <a:rPr lang="tr-TR" dirty="0" smtClean="0"/>
              <a:t>d)Mezunlar için mesleki gelişime ve kariyer planlamalarına katkı sağlayacak mezuniyet sonrası eğitim programların düzenlenmesine katkı sağlanması,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e)Mezun dernekleri ve mesleki oda/dernekler ile mezunlar arasındaki iletişim ve etkileşimi sağlamak/arttırmak için yapılabilecek organizasyonlara katkı sağlanması,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f)Mezunlar ile Ege Üniversitesi Kariyer Planlaması ve Mezunlarla İletişim Merkezi arasında köprü görevinin sağlanması,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94347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4042792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ASDO Başvuru Koşulları</a:t>
            </a:r>
          </a:p>
          <a:p>
            <a:r>
              <a:rPr lang="tr-TR" dirty="0" err="1" smtClean="0"/>
              <a:t>ASDO’ya</a:t>
            </a:r>
            <a:r>
              <a:rPr lang="tr-TR" dirty="0" smtClean="0"/>
              <a:t> şikayet, öneri ya da dileklerin bildirilebilmesi için başvuru yapanın, ASHMYO mevcut aktif öğrencisi ya da ASHMYO programlarından mezun olmuş olması gerekmektedir.</a:t>
            </a:r>
          </a:p>
          <a:p>
            <a:pPr marL="0" indent="0">
              <a:buNone/>
            </a:pPr>
            <a:endParaRPr lang="tr-TR" dirty="0" smtClean="0"/>
          </a:p>
          <a:p>
            <a:r>
              <a:rPr lang="tr-TR" dirty="0" err="1" smtClean="0"/>
              <a:t>ASDO’ya</a:t>
            </a:r>
            <a:r>
              <a:rPr lang="tr-TR" dirty="0" smtClean="0"/>
              <a:t> yapılacak olan başvurular ile ilgili olay, eylem ya da faaliyetin ASHMYO eğitim-öğretim alanları ve faaliyet konuları ile ilgili olmalıdır. 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04396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4042792" cy="525658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ASDO’ya</a:t>
            </a:r>
            <a:r>
              <a:rPr lang="tr-TR" b="1" dirty="0" smtClean="0"/>
              <a:t> Başvuru Yöntem ve Yolları</a:t>
            </a:r>
          </a:p>
          <a:p>
            <a:pPr marL="0" indent="0">
              <a:buNone/>
            </a:pPr>
            <a:r>
              <a:rPr lang="tr-TR" dirty="0" smtClean="0"/>
              <a:t>a)</a:t>
            </a:r>
            <a:r>
              <a:rPr lang="tr-TR" dirty="0" err="1" smtClean="0"/>
              <a:t>ASDO’ya</a:t>
            </a:r>
            <a:r>
              <a:rPr lang="tr-TR" dirty="0" smtClean="0"/>
              <a:t> yapılacak olan şikayet, dilek ve öneriler ofiste yüz yüze görüşme yöntemi, meslek yüksekokulu web sayfasında oluşturulacak olan elektronik başvuru formu ve ASDO kurumsal e-postası üzerinden yapılabilir.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b)</a:t>
            </a:r>
            <a:r>
              <a:rPr lang="tr-TR" dirty="0" err="1" smtClean="0"/>
              <a:t>ASDO’ya</a:t>
            </a:r>
            <a:r>
              <a:rPr lang="tr-TR" dirty="0" smtClean="0"/>
              <a:t> yazılı başvurularda, ASHMYO tarafından hazırlanan matbu formlar kullanılır. 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46612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268760"/>
            <a:ext cx="4042792" cy="525658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ASDO’ya</a:t>
            </a:r>
            <a:r>
              <a:rPr lang="tr-TR" b="1" dirty="0" smtClean="0"/>
              <a:t> Başvuru Yöntem ve Yolları</a:t>
            </a:r>
          </a:p>
          <a:p>
            <a:pPr marL="0" indent="0">
              <a:buNone/>
            </a:pPr>
            <a:r>
              <a:rPr lang="tr-TR" dirty="0" smtClean="0"/>
              <a:t>c)</a:t>
            </a:r>
            <a:r>
              <a:rPr lang="tr-TR" dirty="0" err="1" smtClean="0"/>
              <a:t>ASDO’ya</a:t>
            </a:r>
            <a:r>
              <a:rPr lang="tr-TR" dirty="0" smtClean="0"/>
              <a:t> yapılan başvurular, ASDO Sekreteri tarafından, komisyon başkanına sunulur.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d) </a:t>
            </a:r>
            <a:r>
              <a:rPr lang="tr-TR" dirty="0" err="1" smtClean="0"/>
              <a:t>ASDO’ya</a:t>
            </a:r>
            <a:r>
              <a:rPr lang="tr-TR" dirty="0" smtClean="0"/>
              <a:t> yapılan başvurular, gündemin uygun olması durumunda ilk komisyon toplantısında görüşülür.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e)Başvurularla ilgili komisyon karar sonuçları başvuru yapana, yazılı olarak ya da e-posta yolu ile bildirilir.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8553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33754"/>
            <a:ext cx="5791200" cy="785446"/>
          </a:xfrm>
        </p:spPr>
        <p:txBody>
          <a:bodyPr/>
          <a:lstStyle/>
          <a:p>
            <a:r>
              <a:rPr lang="tr-TR" dirty="0" smtClean="0">
                <a:solidFill>
                  <a:schemeClr val="accent3">
                    <a:lumMod val="50000"/>
                  </a:schemeClr>
                </a:solidFill>
              </a:rPr>
              <a:t>TEŞEKKÜR EDERİZ</a:t>
            </a:r>
            <a:endParaRPr lang="tr-T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AutoShape 2" descr="https://apis.mail.yahoo.com/ws/v3/mailboxes/@.id==VjN-OgHZ9pm3yN-oyKim-59tAXfCzleE5zMFzsOjD_qOXbBPSy85EQ3A7hqMDPrfeeIIGl2LEeEb8L4Fd0GBJs5fOA/messages/@.id==AJgc_udTgN8oW4my5QrVcISdeio/content/parts/@.id==2/thumbnail?appId=YMailNorrin"/>
          <p:cNvSpPr>
            <a:spLocks noChangeAspect="1" noChangeArrowheads="1"/>
          </p:cNvSpPr>
          <p:nvPr/>
        </p:nvSpPr>
        <p:spPr bwMode="auto">
          <a:xfrm>
            <a:off x="116681" y="-144463"/>
            <a:ext cx="2286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3347864" y="4365104"/>
            <a:ext cx="561662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err="1" smtClean="0"/>
              <a:t>Dr.Öğrt.Üyesi</a:t>
            </a:r>
            <a:r>
              <a:rPr lang="tr-TR" sz="2800" b="1" dirty="0" smtClean="0"/>
              <a:t> Ali EKŞİ</a:t>
            </a:r>
          </a:p>
          <a:p>
            <a:r>
              <a:rPr lang="tr-TR" sz="2800" dirty="0" err="1" smtClean="0"/>
              <a:t>ASDO’dan</a:t>
            </a:r>
            <a:r>
              <a:rPr lang="tr-TR" sz="2800" dirty="0" smtClean="0"/>
              <a:t> Sorumlu Müdür Yardımcısı</a:t>
            </a:r>
          </a:p>
          <a:p>
            <a:r>
              <a:rPr lang="tr-TR" sz="2800" dirty="0" smtClean="0"/>
              <a:t>a_eksi@yahoo.com</a:t>
            </a:r>
          </a:p>
          <a:p>
            <a:r>
              <a:rPr lang="tr-TR" sz="2800" dirty="0" smtClean="0"/>
              <a:t>05055888668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3607497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196752"/>
            <a:ext cx="3754760" cy="492941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ASDO Amacı;</a:t>
            </a:r>
          </a:p>
          <a:p>
            <a:r>
              <a:rPr lang="tr-TR" dirty="0"/>
              <a:t>Meslek yüksekokulumuzda öğrenci ve mezunlarımız ile iletişim ve etkileşimin geliştirilmesi, </a:t>
            </a:r>
            <a:endParaRPr lang="tr-TR" dirty="0" smtClean="0"/>
          </a:p>
          <a:p>
            <a:r>
              <a:rPr lang="tr-TR" dirty="0" smtClean="0"/>
              <a:t>Eğitim-öğretim </a:t>
            </a:r>
            <a:r>
              <a:rPr lang="tr-TR" dirty="0"/>
              <a:t>ile ilgili şikayet, dilek ve önerilerin alınması, </a:t>
            </a:r>
            <a:endParaRPr lang="tr-TR" dirty="0" smtClean="0"/>
          </a:p>
          <a:p>
            <a:r>
              <a:rPr lang="tr-TR" dirty="0" smtClean="0"/>
              <a:t>Öğrencilerimizin </a:t>
            </a:r>
            <a:r>
              <a:rPr lang="tr-TR" dirty="0"/>
              <a:t>mesleki ve sosyal gelişimine katkı sağlayacak organizasyonların gerçekleştirilmesi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0107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4114800" cy="478539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Görevleri (1)</a:t>
            </a:r>
          </a:p>
          <a:p>
            <a:pPr marL="0" indent="0">
              <a:buNone/>
            </a:pPr>
            <a:r>
              <a:rPr lang="tr-TR" dirty="0" smtClean="0"/>
              <a:t>a)ASHMYO öğrenci ve mezunlarının, meslek yüksekokulundaki eğitimin kalite ve etkinliğinin arttırılması adına, şikayet, dilek ve önerilerini değerlendirmek,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b)Yapılan başvuru konuları ile ilgili çözüm önerileri geliştirmek veya faaliyet ve organizasyonlar geliştirmek, </a:t>
            </a:r>
          </a:p>
          <a:p>
            <a:endParaRPr lang="tr-TR" dirty="0"/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9239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4114800" cy="478539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Görevleri (2)</a:t>
            </a:r>
          </a:p>
          <a:p>
            <a:pPr marL="0" indent="0">
              <a:buNone/>
            </a:pPr>
            <a:r>
              <a:rPr lang="tr-TR" dirty="0" smtClean="0"/>
              <a:t>c)Geliştirilmiş olan çözüm önerileri, faaliyet ve organizasyonlar ile ilgili kararları olgunlaştırarak ASHMYO Yönetim Kurulu’na sunmak,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d)Faaliyet alanları ile ilgili ASHMYO Yönetim Kurulu tarafından karara bağlanan faaliyet ve organizasyonların yürütücülüğünü yapmak,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e)Meslek yüksekokulu bünyesinde öğrenciler ve mezunlar ile öğretim elemanları, meslek yüksekokulu yönetimi ve idari birimler arasında köprü görevi görmektir.</a:t>
            </a:r>
          </a:p>
          <a:p>
            <a:endParaRPr lang="tr-TR" dirty="0"/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38859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453650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Öğrenciler ile İlgili Faaliyet Alanları </a:t>
            </a:r>
          </a:p>
          <a:p>
            <a:pPr marL="0" indent="0">
              <a:buNone/>
            </a:pPr>
            <a:r>
              <a:rPr lang="tr-TR" dirty="0" smtClean="0"/>
              <a:t>a) ASHMYO bünyesinde sürdürülen eğitim-öğretim ile ilgili şikayet, dilek ve önerilerin alınması, imkanlar çerçevesinde çözüm önerilerinin hayata geçirilmesi,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b)ASHMYO bünyesinde oluşturulacak olan </a:t>
            </a:r>
            <a:r>
              <a:rPr lang="tr-TR" dirty="0" err="1" smtClean="0"/>
              <a:t>sosyo</a:t>
            </a:r>
            <a:r>
              <a:rPr lang="tr-TR" dirty="0" smtClean="0"/>
              <a:t>-kültürel etkinlikler için dilek ve önerilerin alınması,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c)ASHMYO bünyesindeki programlarda öğrenim gören öğrencilerin mesleki gelişimine katkı sağlayacak etkinliklerle ilgili dilek ve önerilerin alınması, imkanlar çerçevesinde etkinliklerin gerçekleştirilmesi,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726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Öğrenciler ile İlgili Faaliyet Alanları </a:t>
            </a:r>
          </a:p>
          <a:p>
            <a:pPr marL="0" indent="0">
              <a:buNone/>
            </a:pPr>
            <a:r>
              <a:rPr lang="tr-TR" dirty="0" smtClean="0"/>
              <a:t>d)ASHMYO bünyesindeki programlarda öğrenim gören öğrencilerin kariyer planlamalarına katkı sağlayacak etkinliklerle ilgili dilek ve önerilerin alınması, imkanlar çerçevesinde etkinliklerin gerçekleştirilmesi,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e)ASHMYO bünyesindeki programlarda öğrenim gören öğrenciler ile ilgili meslek odaları ve dernekleri ile iletişim ve etkileşimi sağlamak/arttırmak için etkinlikler düzenlemek,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f)ASHMYO bünyesindeki programlarda öğrenim gören öğrenciler ile ilgili kamu ve özel sektör temsilcileri ile iletişim ve etkileşimi sağlamak/arttırmak için etkinlikler düzenlemek,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17960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Öğrenciler ile İlgili Faaliyet Alanları </a:t>
            </a:r>
          </a:p>
          <a:p>
            <a:pPr marL="0" indent="0">
              <a:buNone/>
            </a:pPr>
            <a:r>
              <a:rPr lang="tr-TR" dirty="0" smtClean="0"/>
              <a:t>d)ASHMYO bünyesindeki programlarda öğrenim gören öğrencilerin kariyer planlamalarına katkı sağlayacak etkinliklerle ilgili dilek ve önerilerin alınması, imkanlar çerçevesinde etkinliklerin gerçekleştirilmesi,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e)ASHMYO bünyesindeki programlarda öğrenim gören öğrenciler ile ilgili meslek odaları ve dernekleri ile iletişim ve etkileşimi sağlamak/arttırmak için etkinlikler düzenlemek,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f)ASHMYO bünyesindeki programlarda öğrenim gören öğrenciler ile ilgili kamu ve özel sektör temsilcileri ile iletişim ve etkileşimi sağlamak/arttırmak için etkinlikler düzenlemek,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407620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Öğrenciler ile İlgili Faaliyet Alanları </a:t>
            </a:r>
          </a:p>
          <a:p>
            <a:pPr marL="0" indent="0">
              <a:buNone/>
            </a:pPr>
            <a:r>
              <a:rPr lang="tr-TR" dirty="0" smtClean="0"/>
              <a:t>g)ASHMYO bünyesindeki engelli öğrencilerimiz başta olmak üzere dezavantajlı öğrencilerimizin sorun alanları ile ilgili çözüm önerilerinin geliştirilmesi,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h)Öğrenciler ve meslek yüksekokulu yönetimi ile sohbet etkinliklerinin düzenlenmesi,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i)Akran </a:t>
            </a:r>
            <a:r>
              <a:rPr lang="tr-TR" dirty="0" err="1" smtClean="0"/>
              <a:t>Mentorluk</a:t>
            </a:r>
            <a:r>
              <a:rPr lang="tr-TR" dirty="0" smtClean="0"/>
              <a:t> Sistemi ile ilgili etkinliklerin düzenlenmesi,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j)Alanında başarı sağlamış mezunlar ile mevcut öğrencilerin arasındaki iletişim ve etkileşimi sağlamak/arttırmak için etkinliklerin düzenlenmesi,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8971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5536" y="1484784"/>
            <a:ext cx="4042792" cy="504056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tr-TR" b="1" dirty="0" err="1" smtClean="0"/>
              <a:t>ASDO’nun</a:t>
            </a:r>
            <a:r>
              <a:rPr lang="tr-TR" b="1" dirty="0" smtClean="0"/>
              <a:t> Mezunlar ile İlgili Faaliyet Alanları</a:t>
            </a:r>
          </a:p>
          <a:p>
            <a:pPr marL="0" indent="0">
              <a:buNone/>
            </a:pPr>
            <a:r>
              <a:rPr lang="tr-TR" dirty="0" smtClean="0"/>
              <a:t>a)ASHMYO bünyesindeki programlardan mezun olan öğrenciler ile ilgili verilerin oluşturulması (Mezun sayısı, çalışma alanları, sektör bilgileri vs.),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b)ASHMYO bünyesindeki programlardan mezun olanlara yönelik iş ilanlarının mezunlara duyurulması için organizasyonların yapılması,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c)ASHMYO bünyesindeki programlardan mezunların kendi aralarındaki iletişim ve etkileşimi sağlamak/arttırmak için yapılabilecek organizasyonlara katkı sağlanması,</a:t>
            </a:r>
          </a:p>
        </p:txBody>
      </p:sp>
      <p:pic>
        <p:nvPicPr>
          <p:cNvPr id="4" name="Picture 2" descr="http://egeatasaglik.ege.edu.tr/images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421" y="188640"/>
            <a:ext cx="8212887" cy="938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065544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647</Words>
  <Application>Microsoft Office PowerPoint</Application>
  <PresentationFormat>Ekran Gösterisi (4:3)</PresentationFormat>
  <Paragraphs>73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ASDO ATATÜRK SAĞLIK HİZMETLERİ MESLEK YÜKSEKOKULU ÖĞRENCİ VE MEZUN DESTEK VE DANIŞMA OFİSİ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TEŞEKKÜR EDERİZ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ASDO ATATÜRK SAĞLIK HİZMETLERİ MESLEK YÜKSEKOKULU ÖĞRENCİ VE MEZUN DESTEK VE DANIŞMA OFİSİ</dc:title>
  <dc:creator>Windows Kullanıcısı</dc:creator>
  <cp:lastModifiedBy>EGE</cp:lastModifiedBy>
  <cp:revision>10</cp:revision>
  <dcterms:created xsi:type="dcterms:W3CDTF">2018-09-25T12:21:51Z</dcterms:created>
  <dcterms:modified xsi:type="dcterms:W3CDTF">2018-10-12T07:10:07Z</dcterms:modified>
</cp:coreProperties>
</file>