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0"/>
  </p:handoutMasterIdLst>
  <p:sldIdLst>
    <p:sldId id="256" r:id="rId2"/>
    <p:sldId id="257" r:id="rId3"/>
    <p:sldId id="265" r:id="rId4"/>
    <p:sldId id="267" r:id="rId5"/>
    <p:sldId id="264" r:id="rId6"/>
    <p:sldId id="262" r:id="rId7"/>
    <p:sldId id="260" r:id="rId8"/>
    <p:sldId id="268" r:id="rId9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8ABD7-9E7A-4BA3-8AEF-AC0504A0771C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AAFC2-5D5B-429A-AE53-8692241641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32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AEFA4-30BC-4FDD-A6E9-EC3E7950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0386A-23EA-470B-9231-801E453A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70E44-1789-4410-9600-186FCEC6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95A44-21E1-4678-B89C-47AA2F12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AE2CF-226E-4893-8DE8-57D5BBA4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57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35E57-DBAA-4DCC-91F2-FB22E5CA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91CF44-67FB-4535-929A-B3FCC3842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F4111-5D50-43EA-BA42-B47BBC28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B1376-58BD-4606-B45A-E919F3BD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5274D-B572-4C95-B9C7-07E18C0D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1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E6BF31-F206-4187-B85F-39C6A4698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347C4-ECF6-42F2-93CA-6BB25C2E5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05006C-C981-4830-8968-AF0F5EB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E384E-5436-47D2-80BF-334F6386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F57EF-F0DB-436D-85FE-A73FE2A8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88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5530F-9A26-4FC5-823D-7BC7D4D0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75140F-CEB7-4936-B1FE-98BADEAE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7B3D3-7E44-40FD-9CA1-06B380C2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EE4020-09A2-45F9-9C57-A9D09EE0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033DC4-7239-424B-8D0D-BD112299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38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E0171-3405-4CF1-B783-D712291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251D04-3725-4BB4-AF62-79DA4C12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0B7B76-B968-420D-8B14-54F11DF3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2DB388-ECFE-49B2-B4BA-8DE4A9A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C74B0-41F0-48A4-9BFD-38A897C5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3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86DA6-8ED5-44A9-BE11-735DA617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D8534F-CECB-486C-98F9-4530E460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C1CE3A-1F0A-493A-9948-2E2562FE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CE3FF1-D21D-4FCA-8046-3A440A0C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6CF437-01C1-4328-9A31-E1C661AB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7447A8-8560-47EE-8F75-22BCC260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78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1D3AF-2148-4AA1-BFA3-940A44DD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14A6B-18F2-45EF-9238-256FDC8DB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EC7276-E820-41AF-8BBB-798E6F70A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C16A67-243A-41E0-A03D-5A1A8FFC9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F87EBC-BBCC-4045-BE34-9B1A93B58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771235-3950-400D-933A-49D9CAA1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92EB6-E462-4CCB-B471-8251739B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15783-2236-4AFD-BC7B-7AA0B6C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74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F9C24-CC25-4E01-981F-CCF4C440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61562D-C647-4B3B-907F-A1611A21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8C9DEA-E0FF-4236-A545-B56D683B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729EB5-E8F7-41F2-B43B-C934E295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40F15F-DD5D-45E2-8AF3-D5C2C808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A758A4-0530-4C9C-AB16-42EFE36C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305166-89C1-4225-BF57-3B5AD291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3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AF2FE-5242-4478-9415-E14D6F8E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4AE239-7D8D-4A9E-A0B1-6DBFBA2B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64A13-1CC3-413E-92FC-CDEDC5CE0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3B9A66-CB35-44E5-9369-A626B22F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30D751-A0C9-4CFF-95ED-34F3CBE6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7F1B5A-BD1C-46C5-92C5-D339E0FA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01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7ECF6-C106-42E6-A87B-A07FD0FD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2A490-3C66-4330-BAFB-461C2302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1C88D0-77E3-4935-8DDD-3FC825C9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75153B-799D-41E2-879A-BBC2C288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7D6DC5-3D4B-4C88-B180-FCEA090F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5D08B-5C77-4E33-9A2F-AB094946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81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6A46D4-887D-4D26-8E90-60FAC583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5BD16D-3E84-4D0E-9756-FBA255EA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232347-BEB0-493C-83ED-550D410F6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E6E1-654E-4E05-AF02-5A5F3848D329}" type="datetimeFigureOut">
              <a:rPr lang="tr-TR" smtClean="0"/>
              <a:t>26.09.2018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AD683-6CAF-4611-B466-B36CBB8D2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A656F-34D9-4D79-8254-A2ACDCF82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014A-B74C-4661-9452-3CFB968919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4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F1EDF-FDA9-4441-AA39-B19F42BB8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544" y="4487594"/>
            <a:ext cx="8825658" cy="19269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EGE ÜNİVERSİTESİ MERKEZ KÜTÜPHANESİ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7E4184-A3A9-459E-B454-9A4D8F89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212" y="135404"/>
            <a:ext cx="1772530" cy="1412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997178-AA48-4C9B-BEC2-35068E5F3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622288"/>
            <a:ext cx="7034849" cy="3817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09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03B6D-960A-4863-AA6D-52634E20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1" y="247946"/>
            <a:ext cx="6321083" cy="634980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Üniversitemizin kuruluşu olan 1955 yılını takip eden 5 yılın sonunda 1961’de rektörlük binasının bir odasında büro olarak oluşturulan kütüphanemiz , kampüs içerisinde farklı birimlerde yaklaşık 69 farklı kütüphanenin 1999 yılında şimdiki binasında toplanmasıyla Merkez Kütüphane olarak üniversitemizde yapılanmıştır.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BA325B-CA08-4211-88D6-38024FABE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5" y="247946"/>
            <a:ext cx="5120639" cy="51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F5881D-3E30-4ACB-B33B-5D2EA16C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520506"/>
            <a:ext cx="5894363" cy="56564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Türkiye`deki en büyük üniversite kütüphanelerinden biri olan Ege Üniversitesi Merkez Kütüphanesi`nde; 220.000 cilt kitap, 197.892 elektronik kitap, 46.954`in üzerinde elektronik derginin yanında 61 veri tabanı bulunmaktadır.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1842E9-037D-44DE-BCEC-58BDF2237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957774"/>
            <a:ext cx="4967068" cy="38111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256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1347C-F150-4095-B978-86F16875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8" y="393896"/>
            <a:ext cx="6401256" cy="582402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Kitapların açık raf sisteminde düzenlendiği ve aynı anda 2000 kişinin yararlanabildiği kütüphanemiz kablosuz internet erişimi (Eduroam) olanaklarına da sahiptir.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İçerisindeki çalışma alanlarından hafta içi 8-17 saatleri arası, sınav dönemlerinde ise 7 -24 saat yararlanma olanağı vardır.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85C96-325A-45DD-8D67-D109A2DD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1279536"/>
            <a:ext cx="5496235" cy="42989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354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FB6BD-1F5F-4D39-9DE3-F5ADC3D2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45297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Grup çalışma odası, bilgisayar odası ve 241 kişisel çalışma bölümünün bulunduğu kütüphanede, görsel ve işitsel materyaller koleksiyonu da yer almaktadır ve ayrıca nadir eserler dijital ortama aktarılmaktadır.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Üniversitemizin öğretim elemanları ve öğrencileri, elektronik bilgi kaynaklarına üniversite dışından da erişim sağlayabilmekte ve literatür tarayabilmektedirler.</a:t>
            </a:r>
          </a:p>
        </p:txBody>
      </p:sp>
    </p:spTree>
    <p:extLst>
      <p:ext uri="{BB962C8B-B14F-4D97-AF65-F5344CB8AC3E}">
        <p14:creationId xmlns:p14="http://schemas.microsoft.com/office/powerpoint/2010/main" val="344627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96759-F21B-40C0-979D-B020B932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012874"/>
            <a:ext cx="11732455" cy="468454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Kütüphane bünyesinde, genel koleksiyon, danışma kaynakları, süreli yayınlar, öğretim materyalleri, tezler, sanat koleksiyonu, Atatürk kitaplığı, İzmir koleksiyonu, Özel koleksiyon, görsel - işitsel koleksiyonlar bölümleri bulunmakta; dil labaratuvarları, multimedya servisi , görme engelliler için işitsel yayınlar gibi hizmetler sunulmaktadır.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4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3FC8B-FD05-45F7-AB3F-944C88C8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385"/>
            <a:ext cx="10515600" cy="9873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               ÜYELİK İŞLEMLERİ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BAA00A-5886-486C-8D3F-D6574BA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70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Kütüphanenin web sayfasından ya da ödünç verme bankosundan alınan ’Üyelik Formu’ doldurularak , Kütüphane ve Dokümantasyon Daire Başkanlığı ödünç verme bankosuna teslim edip üyelik yapılabilmektedir.</a:t>
            </a:r>
          </a:p>
        </p:txBody>
      </p:sp>
    </p:spTree>
    <p:extLst>
      <p:ext uri="{BB962C8B-B14F-4D97-AF65-F5344CB8AC3E}">
        <p14:creationId xmlns:p14="http://schemas.microsoft.com/office/powerpoint/2010/main" val="384515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" y="106532"/>
            <a:ext cx="10892899" cy="666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0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218</Words>
  <Application>Microsoft Office PowerPoint</Application>
  <PresentationFormat>Özel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EGE ÜNİVERSİTESİ MERKEZ KÜTÜPHANESİ</vt:lpstr>
      <vt:lpstr>PowerPoint Sunusu</vt:lpstr>
      <vt:lpstr>PowerPoint Sunusu</vt:lpstr>
      <vt:lpstr>PowerPoint Sunusu</vt:lpstr>
      <vt:lpstr>PowerPoint Sunusu</vt:lpstr>
      <vt:lpstr>PowerPoint Sunusu</vt:lpstr>
      <vt:lpstr>                ÜYELİK İŞLEMLERİ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 ÜNİVERSİTESİ MERKEZ KÜTÜPHANESİ</dc:title>
  <dc:creator>ESRA-Bilgisayar</dc:creator>
  <cp:lastModifiedBy>EGE</cp:lastModifiedBy>
  <cp:revision>9</cp:revision>
  <cp:lastPrinted>2018-09-26T12:59:36Z</cp:lastPrinted>
  <dcterms:created xsi:type="dcterms:W3CDTF">2018-09-23T13:45:42Z</dcterms:created>
  <dcterms:modified xsi:type="dcterms:W3CDTF">2018-09-26T13:00:58Z</dcterms:modified>
</cp:coreProperties>
</file>